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A3A"/>
    <a:srgbClr val="6C9200"/>
    <a:srgbClr val="D9D9D9"/>
    <a:srgbClr val="003399"/>
    <a:srgbClr val="CC3300"/>
    <a:srgbClr val="1B72D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386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23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375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067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4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14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684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20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2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07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95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>
            <a:extLst>
              <a:ext uri="{FF2B5EF4-FFF2-40B4-BE49-F238E27FC236}">
                <a16:creationId xmlns:a16="http://schemas.microsoft.com/office/drawing/2014/main" id="{11A12D1A-1D59-2E4C-B098-23B98163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385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200" b="1">
                <a:solidFill>
                  <a:srgbClr val="CC3300"/>
                </a:solidFill>
                <a:latin typeface="Trebuchet MS" panose="020B0603020202020204" pitchFamily="34" charset="0"/>
              </a:rPr>
              <a:t>VisaPro Services Pvt. Ltd.</a:t>
            </a:r>
            <a:endParaRPr lang="en-US" altLang="en-US" sz="420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>
            <a:extLst>
              <a:ext uri="{FF2B5EF4-FFF2-40B4-BE49-F238E27FC236}">
                <a16:creationId xmlns:a16="http://schemas.microsoft.com/office/drawing/2014/main" id="{51ACCCF5-8F55-5E56-8417-C373205DF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400" b="1">
                <a:solidFill>
                  <a:srgbClr val="CC3300"/>
                </a:solidFill>
                <a:latin typeface="Trebuchet MS" panose="020B0603020202020204" pitchFamily="34" charset="0"/>
              </a:rPr>
              <a:t>Best Place for the Best People to work.</a:t>
            </a:r>
          </a:p>
        </p:txBody>
      </p:sp>
      <p:pic>
        <p:nvPicPr>
          <p:cNvPr id="10243" name="Picture 5" descr="12">
            <a:extLst>
              <a:ext uri="{FF2B5EF4-FFF2-40B4-BE49-F238E27FC236}">
                <a16:creationId xmlns:a16="http://schemas.microsoft.com/office/drawing/2014/main" id="{8F28A150-360E-EC4A-917D-E252FE544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269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6">
            <a:extLst>
              <a:ext uri="{FF2B5EF4-FFF2-40B4-BE49-F238E27FC236}">
                <a16:creationId xmlns:a16="http://schemas.microsoft.com/office/drawing/2014/main" id="{613EC07A-C164-CC0E-A58B-B802DEC94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2438400"/>
          </a:xfrm>
          <a:prstGeom prst="rect">
            <a:avLst/>
          </a:prstGeom>
          <a:noFill/>
          <a:ln w="9525">
            <a:solidFill>
              <a:srgbClr val="D9D9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C7A0A85F-5907-C328-64A4-E98747971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2400" b="1">
                <a:latin typeface="Trebuchet MS" panose="020B0603020202020204" pitchFamily="34" charset="0"/>
              </a:rPr>
              <a:t>Email:</a:t>
            </a:r>
            <a:r>
              <a:rPr lang="en-US" altLang="en-US" sz="2400">
                <a:latin typeface="Trebuchet MS" panose="020B0603020202020204" pitchFamily="34" charset="0"/>
              </a:rPr>
              <a:t> </a:t>
            </a:r>
            <a:r>
              <a:rPr lang="en-US" altLang="en-US" sz="2400">
                <a:solidFill>
                  <a:srgbClr val="1B72D1"/>
                </a:solidFill>
                <a:latin typeface="Trebuchet MS" panose="020B0603020202020204" pitchFamily="34" charset="0"/>
              </a:rPr>
              <a:t>indiahr@VisaPro.com               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>
            <a:extLst>
              <a:ext uri="{FF2B5EF4-FFF2-40B4-BE49-F238E27FC236}">
                <a16:creationId xmlns:a16="http://schemas.microsoft.com/office/drawing/2014/main" id="{FF7DDC44-120A-FB45-1A7B-AED07525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Immigration Services LLC, USA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US based immigration law firm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Offices in US and India</a:t>
            </a:r>
          </a:p>
          <a:p>
            <a:pPr lvl="2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CA6E576A-FD9B-08A5-C2DA-89228F93E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</a:t>
            </a: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Services Pvt. Ltd., India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First and most comprehensive online immigration service provider in India</a:t>
            </a:r>
            <a:r>
              <a:rPr lang="en-US" altLang="en-US"/>
              <a:t>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Provide over 125 Immigration services to corporate and individual clients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2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B74AE08-8B55-2A7B-6AA2-5C8EE4DB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Blend of two cultures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Corporate Culture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Law Firm Exposure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2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9C73CC87-9217-3DB1-2392-5D59F63B6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International Law – A two-edged sword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New learning in a challenging field of law.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Application of law in a totally new area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2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0E7EA69-BC7D-CCFA-A7F7-D50555CEF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87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REWARDS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 you get: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training and support while working in a team environment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opportunity where you are rewarded for your successes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Unique, upbeat and progressive culture where you control your financial future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52E157AE-F8E2-E474-B421-3CB56BC03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EARNINGS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We let you decide what you earn: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Where you start depends upon your skills and ability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No upper limits for people with the requisite passion and skills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Within 3-4 years you earn what others consider as the lifetime maximum in the industry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8947D961-5C01-C99A-993D-F1409CE34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86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JOB: Legal Advisor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VisaPro’s Immigration Legal Advisors will: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100">
                <a:latin typeface="Trebuchet MS" panose="020B0603020202020204" pitchFamily="34" charset="0"/>
              </a:rPr>
              <a:t>Help our clients with their employment based U.S. immigration matters (E-2, H-1B, H-3, L-1, O-1, P-1, P-3, Green Card, etc.)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1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100">
                <a:latin typeface="Trebuchet MS" panose="020B0603020202020204" pitchFamily="34" charset="0"/>
              </a:rPr>
              <a:t>Offer assistance to corporate, non-profit, professional and individual clients</a:t>
            </a:r>
            <a:br>
              <a:rPr lang="en-US" altLang="en-US" sz="2100">
                <a:latin typeface="Trebuchet MS" panose="020B0603020202020204" pitchFamily="34" charset="0"/>
              </a:rPr>
            </a:br>
            <a:endParaRPr lang="en-US" altLang="en-US" sz="21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100">
                <a:latin typeface="Trebuchet MS" panose="020B0603020202020204" pitchFamily="34" charset="0"/>
              </a:rPr>
              <a:t>Interact with lawyers across our global offices</a:t>
            </a:r>
            <a:br>
              <a:rPr lang="en-US" altLang="en-US" sz="2100">
                <a:latin typeface="Trebuchet MS" panose="020B0603020202020204" pitchFamily="34" charset="0"/>
              </a:rPr>
            </a:br>
            <a:endParaRPr lang="en-US" altLang="en-US" sz="21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100">
                <a:latin typeface="Trebuchet MS" panose="020B0603020202020204" pitchFamily="34" charset="0"/>
              </a:rPr>
              <a:t>Perform research and analysis from varied sources for special projects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B5550DB-A8AE-7F1D-0420-02A04DB3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CANDIDATE PROFILE</a:t>
            </a:r>
            <a:endParaRPr lang="en-US" altLang="en-US" sz="2000">
              <a:latin typeface="Trebuchet MS" panose="020B0603020202020204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ideal candidate should: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Have practical experience of 1-3 years in any legal area</a:t>
            </a:r>
          </a:p>
          <a:p>
            <a:pPr lvl="1" eaLnBrk="1" hangingPunct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Be willing to learn legal procedures of other countries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Be aggressive, and able to handle responsibility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Have excellent writing skills and utmost attention to detail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chiru</dc:creator>
  <cp:lastModifiedBy>administrator@VPINDIA.COM</cp:lastModifiedBy>
  <cp:revision>33</cp:revision>
  <dcterms:created xsi:type="dcterms:W3CDTF">2004-12-06T16:51:18Z</dcterms:created>
  <dcterms:modified xsi:type="dcterms:W3CDTF">2024-08-31T17:25:27Z</dcterms:modified>
</cp:coreProperties>
</file>